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4270" r:id="rId2"/>
  </p:sldMasterIdLst>
  <p:notesMasterIdLst>
    <p:notesMasterId r:id="rId20"/>
  </p:notesMasterIdLst>
  <p:sldIdLst>
    <p:sldId id="3973" r:id="rId3"/>
    <p:sldId id="372" r:id="rId4"/>
    <p:sldId id="431" r:id="rId5"/>
    <p:sldId id="395" r:id="rId6"/>
    <p:sldId id="413" r:id="rId7"/>
    <p:sldId id="425" r:id="rId8"/>
    <p:sldId id="424" r:id="rId9"/>
    <p:sldId id="426" r:id="rId10"/>
    <p:sldId id="428" r:id="rId11"/>
    <p:sldId id="427" r:id="rId12"/>
    <p:sldId id="429" r:id="rId13"/>
    <p:sldId id="419" r:id="rId14"/>
    <p:sldId id="416" r:id="rId15"/>
    <p:sldId id="430" r:id="rId16"/>
    <p:sldId id="422" r:id="rId17"/>
    <p:sldId id="41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1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14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  <pc:spChg chg="mod">
          <ac:chgData name="Wei Li" userId="fae33518c2e5a771" providerId="LiveId" clId="{83597C3F-9596-424F-880B-060731757A89}" dt="2023-11-12T04:17:02.723" v="151" actId="14100"/>
          <ac:spMkLst>
            <pc:docMk/>
            <pc:sldMk cId="3586180576" sldId="256"/>
            <ac:spMk id="3075" creationId="{8C0F48B4-E711-451D-97E7-74F15F3A0BA4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  <pc:spChg chg="mod">
          <ac:chgData name="Wei Li" userId="fae33518c2e5a771" providerId="LiveId" clId="{83597C3F-9596-424F-880B-060731757A89}" dt="2023-11-12T04:17:18.776" v="155" actId="14100"/>
          <ac:spMkLst>
            <pc:docMk/>
            <pc:sldMk cId="2735076479" sldId="258"/>
            <ac:spMk id="5123" creationId="{2AD2C569-FAC1-EC12-20D7-8A0B1C5BC385}"/>
          </ac:spMkLst>
        </pc:spChg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  <pc:spChg chg="add del mod">
          <ac:chgData name="Wei Li" userId="fae33518c2e5a771" providerId="LiveId" clId="{83597C3F-9596-424F-880B-060731757A89}" dt="2023-11-12T04:50:20.399" v="282"/>
          <ac:spMkLst>
            <pc:docMk/>
            <pc:sldMk cId="1095009189" sldId="273"/>
            <ac:spMk id="3" creationId="{1861548F-539A-569F-B8F6-EE0BD36DEC99}"/>
          </ac:spMkLst>
        </pc:spChg>
        <pc:spChg chg="add mod">
          <ac:chgData name="Wei Li" userId="fae33518c2e5a771" providerId="LiveId" clId="{83597C3F-9596-424F-880B-060731757A89}" dt="2023-11-12T04:51:33.631" v="298" actId="1076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  <pc:spChg chg="mod">
          <ac:chgData name="Wei Li" userId="fae33518c2e5a771" providerId="LiveId" clId="{83597C3F-9596-424F-880B-060731757A89}" dt="2023-11-12T04:48:47.969" v="2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  <pc:spChg chg="mod">
          <ac:chgData name="Wei Li" userId="fae33518c2e5a771" providerId="LiveId" clId="{83597C3F-9596-424F-880B-060731757A89}" dt="2023-11-12T03:42:08.098" v="68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83597C3F-9596-424F-880B-060731757A89}" dt="2023-11-12T03:41:52.949" v="65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  <pc:spChg chg="mod">
          <ac:chgData name="Wei Li" userId="fae33518c2e5a771" providerId="LiveId" clId="{83597C3F-9596-424F-880B-060731757A89}" dt="2023-11-12T03:36:48.984" v="32" actId="108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  <pc:spChg chg="mod">
          <ac:chgData name="Wei Li" userId="fae33518c2e5a771" providerId="LiveId" clId="{83597C3F-9596-424F-880B-060731757A89}" dt="2023-11-12T03:38:15.095" v="60" actId="20577"/>
          <ac:spMkLst>
            <pc:docMk/>
            <pc:sldMk cId="1441545845" sldId="4045"/>
            <ac:spMk id="3" creationId="{89253642-C0DE-7C83-A7A1-3E35788E3CB5}"/>
          </ac:spMkLst>
        </pc:spChg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  <pc:spChg chg="mod">
          <ac:chgData name="Wei Li" userId="fae33518c2e5a771" providerId="LiveId" clId="{83597C3F-9596-424F-880B-060731757A89}" dt="2023-11-12T04:10:32.376" v="70"/>
          <ac:spMkLst>
            <pc:docMk/>
            <pc:sldMk cId="314403199" sldId="5591"/>
            <ac:spMk id="2" creationId="{E37EDBA7-7E06-6748-48D5-3A5314F2B736}"/>
          </ac:spMkLst>
        </pc:spChg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2" creationId="{75D42B21-0831-7DB9-F641-54764CECC0EC}"/>
          </ac:spMkLst>
        </pc:spChg>
        <pc:spChg chg="del mod ord">
          <ac:chgData name="Wei Li" userId="fae33518c2e5a771" providerId="LiveId" clId="{83597C3F-9596-424F-880B-060731757A89}" dt="2023-11-12T04:12:37.236" v="73" actId="700"/>
          <ac:spMkLst>
            <pc:docMk/>
            <pc:sldMk cId="1804784486" sldId="5591"/>
            <ac:spMk id="3" creationId="{85521D7C-05A2-F082-F3DC-C18447F299CC}"/>
          </ac:spMkLst>
        </pc:spChg>
        <pc:spChg chg="add mod ord">
          <ac:chgData name="Wei Li" userId="fae33518c2e5a771" providerId="LiveId" clId="{83597C3F-9596-424F-880B-060731757A89}" dt="2023-11-12T04:13:10.516" v="87"/>
          <ac:spMkLst>
            <pc:docMk/>
            <pc:sldMk cId="1804784486" sldId="5591"/>
            <ac:spMk id="4" creationId="{940DD1F3-8C31-8A37-0991-520FBA6F1200}"/>
          </ac:spMkLst>
        </pc:spChg>
        <pc:spChg chg="add mod ord">
          <ac:chgData name="Wei Li" userId="fae33518c2e5a771" providerId="LiveId" clId="{83597C3F-9596-424F-880B-060731757A89}" dt="2023-11-12T04:13:34.453" v="90" actId="255"/>
          <ac:spMkLst>
            <pc:docMk/>
            <pc:sldMk cId="1804784486" sldId="5591"/>
            <ac:spMk id="5" creationId="{D75F0B24-C94E-6954-006E-F29D05A5C36E}"/>
          </ac:spMkLst>
        </pc:spChg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  <pc:spChg chg="add del mod">
          <ac:chgData name="Wei Li" userId="fae33518c2e5a771" providerId="LiveId" clId="{83597C3F-9596-424F-880B-060731757A89}" dt="2023-11-12T04:14:26.989" v="102" actId="478"/>
          <ac:spMkLst>
            <pc:docMk/>
            <pc:sldMk cId="2532453098" sldId="5592"/>
            <ac:spMk id="3" creationId="{6762978E-28DB-C1C8-C552-9AB1EFBBFE47}"/>
          </ac:spMkLst>
        </pc:spChg>
        <pc:spChg chg="del">
          <ac:chgData name="Wei Li" userId="fae33518c2e5a771" providerId="LiveId" clId="{83597C3F-9596-424F-880B-060731757A89}" dt="2023-11-12T04:14:21.328" v="101" actId="478"/>
          <ac:spMkLst>
            <pc:docMk/>
            <pc:sldMk cId="2532453098" sldId="5592"/>
            <ac:spMk id="4" creationId="{940DD1F3-8C31-8A37-0991-520FBA6F1200}"/>
          </ac:spMkLst>
        </pc:spChg>
        <pc:spChg chg="mod">
          <ac:chgData name="Wei Li" userId="fae33518c2e5a771" providerId="LiveId" clId="{83597C3F-9596-424F-880B-060731757A89}" dt="2023-11-12T04:14:31.666" v="103" actId="1076"/>
          <ac:spMkLst>
            <pc:docMk/>
            <pc:sldMk cId="2532453098" sldId="5592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  <pc:spChg chg="mod">
          <ac:chgData name="Wei Li" userId="fae33518c2e5a771" providerId="LiveId" clId="{83597C3F-9596-424F-880B-060731757A89}" dt="2023-11-12T04:14:56.307" v="107"/>
          <ac:spMkLst>
            <pc:docMk/>
            <pc:sldMk cId="3271475250" sldId="5593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  <pc:spChg chg="mod">
          <ac:chgData name="Wei Li" userId="fae33518c2e5a771" providerId="LiveId" clId="{83597C3F-9596-424F-880B-060731757A89}" dt="2023-11-12T04:15:14.288" v="115" actId="20577"/>
          <ac:spMkLst>
            <pc:docMk/>
            <pc:sldMk cId="3430526629" sldId="5594"/>
            <ac:spMk id="5" creationId="{D75F0B24-C94E-6954-006E-F29D05A5C36E}"/>
          </ac:spMkLst>
        </pc:spChg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  <pc:spChg chg="mod">
          <ac:chgData name="Wei Li" userId="fae33518c2e5a771" providerId="LiveId" clId="{83597C3F-9596-424F-880B-060731757A89}" dt="2023-11-12T04:16:03.174" v="149" actId="14100"/>
          <ac:spMkLst>
            <pc:docMk/>
            <pc:sldMk cId="1696001160" sldId="5595"/>
            <ac:spMk id="5" creationId="{D75F0B24-C94E-6954-006E-F29D05A5C36E}"/>
          </ac:spMkLst>
        </pc:spChg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  <pc:spChg chg="mod">
          <ac:chgData name="Wei Li" userId="fae33518c2e5a771" providerId="LiveId" clId="{83597C3F-9596-424F-880B-060731757A89}" dt="2023-11-12T04:17:11.018" v="153" actId="14100"/>
          <ac:spMkLst>
            <pc:docMk/>
            <pc:sldMk cId="0" sldId="5596"/>
            <ac:spMk id="4099" creationId="{792B8EE3-7F89-F04B-7B0B-B37CA4CA14BC}"/>
          </ac:spMkLst>
        </pc:spChg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  <pc:picChg chg="mod">
          <ac:chgData name="Wei Li" userId="fae33518c2e5a771" providerId="LiveId" clId="{83597C3F-9596-424F-880B-060731757A89}" dt="2023-11-12T04:17:41.606" v="157" actId="14100"/>
          <ac:picMkLst>
            <pc:docMk/>
            <pc:sldMk cId="0" sldId="5597"/>
            <ac:picMk id="2050" creationId="{E08723EF-6DF5-B6B7-AF9C-A91BC2752344}"/>
          </ac:picMkLst>
        </pc:picChg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  <pc:picChg chg="mod">
          <ac:chgData name="Wei Li" userId="fae33518c2e5a771" providerId="LiveId" clId="{83597C3F-9596-424F-880B-060731757A89}" dt="2023-11-12T04:17:50.460" v="159" actId="14100"/>
          <ac:picMkLst>
            <pc:docMk/>
            <pc:sldMk cId="0" sldId="5598"/>
            <ac:picMk id="3074" creationId="{0959DB61-7C17-3E2B-4811-DDDF159A9547}"/>
          </ac:picMkLst>
        </pc:picChg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  <pc:picChg chg="mod">
          <ac:chgData name="Wei Li" userId="fae33518c2e5a771" providerId="LiveId" clId="{83597C3F-9596-424F-880B-060731757A89}" dt="2023-11-12T04:17:57.313" v="161" actId="14100"/>
          <ac:picMkLst>
            <pc:docMk/>
            <pc:sldMk cId="0" sldId="5599"/>
            <ac:picMk id="4098" creationId="{2D42B68C-972A-C3D7-366F-B0B7FA5504BE}"/>
          </ac:picMkLst>
        </pc:picChg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  <pc:spChg chg="mod">
          <ac:chgData name="Wei Li" userId="fae33518c2e5a771" providerId="LiveId" clId="{83597C3F-9596-424F-880B-060731757A89}" dt="2023-11-12T04:36:19.331" v="217" actId="20577"/>
          <ac:spMkLst>
            <pc:docMk/>
            <pc:sldMk cId="0" sldId="5600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6:29.544" v="218"/>
          <ac:spMkLst>
            <pc:docMk/>
            <pc:sldMk cId="0" sldId="5600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6:40.578" v="220"/>
          <ac:picMkLst>
            <pc:docMk/>
            <pc:sldMk cId="0" sldId="5600"/>
            <ac:picMk id="2" creationId="{32AEDA33-BB45-CEDA-0568-8A42373CB665}"/>
          </ac:picMkLst>
        </pc:picChg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  <pc:spChg chg="add del mod">
          <ac:chgData name="Wei Li" userId="fae33518c2e5a771" providerId="LiveId" clId="{83597C3F-9596-424F-880B-060731757A89}" dt="2023-11-12T04:37:17.159" v="229" actId="478"/>
          <ac:spMkLst>
            <pc:docMk/>
            <pc:sldMk cId="3912457390" sldId="5601"/>
            <ac:spMk id="2" creationId="{3CD14CF8-DF7D-2504-4789-1556F19728C3}"/>
          </ac:spMkLst>
        </pc:spChg>
        <pc:spChg chg="add del mod">
          <ac:chgData name="Wei Li" userId="fae33518c2e5a771" providerId="LiveId" clId="{83597C3F-9596-424F-880B-060731757A89}" dt="2023-11-12T04:36:50.967" v="224" actId="478"/>
          <ac:spMkLst>
            <pc:docMk/>
            <pc:sldMk cId="3912457390" sldId="5601"/>
            <ac:spMk id="3" creationId="{89B8CC15-F700-EB25-C813-D43E02759007}"/>
          </ac:spMkLst>
        </pc:spChg>
        <pc:spChg chg="add del mod">
          <ac:chgData name="Wei Li" userId="fae33518c2e5a771" providerId="LiveId" clId="{83597C3F-9596-424F-880B-060731757A89}" dt="2023-11-12T04:37:02.682" v="228" actId="478"/>
          <ac:spMkLst>
            <pc:docMk/>
            <pc:sldMk cId="3912457390" sldId="5601"/>
            <ac:spMk id="4" creationId="{94ADFB39-F6F0-C6FA-1405-73339EE0C9DE}"/>
          </ac:spMkLst>
        </pc:spChg>
        <pc:spChg chg="del">
          <ac:chgData name="Wei Li" userId="fae33518c2e5a771" providerId="LiveId" clId="{83597C3F-9596-424F-880B-060731757A89}" dt="2023-11-12T04:36:46.350" v="222" actId="478"/>
          <ac:spMkLst>
            <pc:docMk/>
            <pc:sldMk cId="3912457390" sldId="5601"/>
            <ac:spMk id="3074" creationId="{4217262F-A2DB-AE58-3B86-A526EF469983}"/>
          </ac:spMkLst>
        </pc:spChg>
        <pc:spChg chg="mod">
          <ac:chgData name="Wei Li" userId="fae33518c2e5a771" providerId="LiveId" clId="{83597C3F-9596-424F-880B-060731757A89}" dt="2023-11-12T04:37:23.984" v="230"/>
          <ac:spMkLst>
            <pc:docMk/>
            <pc:sldMk cId="3912457390" sldId="5601"/>
            <ac:spMk id="3075" creationId="{955D85D6-0209-DE8D-86BB-3E3B65B01886}"/>
          </ac:spMkLst>
        </pc:spChg>
        <pc:picChg chg="add del mod">
          <ac:chgData name="Wei Li" userId="fae33518c2e5a771" providerId="LiveId" clId="{83597C3F-9596-424F-880B-060731757A89}" dt="2023-11-12T04:37:02.682" v="228" actId="478"/>
          <ac:picMkLst>
            <pc:docMk/>
            <pc:sldMk cId="3912457390" sldId="5601"/>
            <ac:picMk id="3078" creationId="{3B769120-0B99-E8F2-038A-DCB19DC7C9C9}"/>
          </ac:picMkLst>
        </pc:picChg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  <pc:spChg chg="mod">
          <ac:chgData name="Wei Li" userId="fae33518c2e5a771" providerId="LiveId" clId="{83597C3F-9596-424F-880B-060731757A89}" dt="2023-11-12T04:37:33.862" v="232"/>
          <ac:spMkLst>
            <pc:docMk/>
            <pc:sldMk cId="2622078305" sldId="560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  <pc:spChg chg="mod">
          <ac:chgData name="Wei Li" userId="fae33518c2e5a771" providerId="LiveId" clId="{83597C3F-9596-424F-880B-060731757A89}" dt="2023-11-12T04:37:43.221" v="234"/>
          <ac:spMkLst>
            <pc:docMk/>
            <pc:sldMk cId="3275492051" sldId="560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  <pc:spChg chg="mod">
          <ac:chgData name="Wei Li" userId="fae33518c2e5a771" providerId="LiveId" clId="{83597C3F-9596-424F-880B-060731757A89}" dt="2023-11-12T04:37:50.722" v="236"/>
          <ac:spMkLst>
            <pc:docMk/>
            <pc:sldMk cId="3667284626" sldId="560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  <pc:spChg chg="mod">
          <ac:chgData name="Wei Li" userId="fae33518c2e5a771" providerId="LiveId" clId="{83597C3F-9596-424F-880B-060731757A89}" dt="2023-11-12T04:37:57.658" v="238"/>
          <ac:spMkLst>
            <pc:docMk/>
            <pc:sldMk cId="4069562513" sldId="560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  <pc:spChg chg="mod">
          <ac:chgData name="Wei Li" userId="fae33518c2e5a771" providerId="LiveId" clId="{83597C3F-9596-424F-880B-060731757A89}" dt="2023-11-12T04:38:11.203" v="240"/>
          <ac:spMkLst>
            <pc:docMk/>
            <pc:sldMk cId="4047864709" sldId="5606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  <pc:spChg chg="mod">
          <ac:chgData name="Wei Li" userId="fae33518c2e5a771" providerId="LiveId" clId="{83597C3F-9596-424F-880B-060731757A89}" dt="2023-11-12T04:38:19.986" v="242"/>
          <ac:spMkLst>
            <pc:docMk/>
            <pc:sldMk cId="1357984407" sldId="5607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  <pc:spChg chg="mod">
          <ac:chgData name="Wei Li" userId="fae33518c2e5a771" providerId="LiveId" clId="{83597C3F-9596-424F-880B-060731757A89}" dt="2023-11-12T04:38:28.443" v="244"/>
          <ac:spMkLst>
            <pc:docMk/>
            <pc:sldMk cId="3985724323" sldId="5608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  <pc:spChg chg="mod">
          <ac:chgData name="Wei Li" userId="fae33518c2e5a771" providerId="LiveId" clId="{83597C3F-9596-424F-880B-060731757A89}" dt="2023-11-12T04:38:37.462" v="246"/>
          <ac:spMkLst>
            <pc:docMk/>
            <pc:sldMk cId="2053880349" sldId="5609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  <pc:spChg chg="mod">
          <ac:chgData name="Wei Li" userId="fae33518c2e5a771" providerId="LiveId" clId="{83597C3F-9596-424F-880B-060731757A89}" dt="2023-11-12T04:38:46.861" v="248"/>
          <ac:spMkLst>
            <pc:docMk/>
            <pc:sldMk cId="4011038528" sldId="5610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  <pc:spChg chg="mod">
          <ac:chgData name="Wei Li" userId="fae33518c2e5a771" providerId="LiveId" clId="{83597C3F-9596-424F-880B-060731757A89}" dt="2023-11-12T04:38:54.982" v="250"/>
          <ac:spMkLst>
            <pc:docMk/>
            <pc:sldMk cId="3123581761" sldId="5611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  <pc:spChg chg="mod">
          <ac:chgData name="Wei Li" userId="fae33518c2e5a771" providerId="LiveId" clId="{83597C3F-9596-424F-880B-060731757A89}" dt="2023-11-12T04:39:02.722" v="252"/>
          <ac:spMkLst>
            <pc:docMk/>
            <pc:sldMk cId="2296887727" sldId="5612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  <pc:spChg chg="mod">
          <ac:chgData name="Wei Li" userId="fae33518c2e5a771" providerId="LiveId" clId="{83597C3F-9596-424F-880B-060731757A89}" dt="2023-11-12T04:39:10.294" v="254"/>
          <ac:spMkLst>
            <pc:docMk/>
            <pc:sldMk cId="1668524255" sldId="5613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  <pc:spChg chg="mod">
          <ac:chgData name="Wei Li" userId="fae33518c2e5a771" providerId="LiveId" clId="{83597C3F-9596-424F-880B-060731757A89}" dt="2023-11-12T04:39:18.758" v="256"/>
          <ac:spMkLst>
            <pc:docMk/>
            <pc:sldMk cId="1557026630" sldId="5614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  <pc:spChg chg="mod">
          <ac:chgData name="Wei Li" userId="fae33518c2e5a771" providerId="LiveId" clId="{83597C3F-9596-424F-880B-060731757A89}" dt="2023-11-12T04:39:30.830" v="261" actId="20577"/>
          <ac:spMkLst>
            <pc:docMk/>
            <pc:sldMk cId="714902703" sldId="5615"/>
            <ac:spMk id="3075" creationId="{955D85D6-0209-DE8D-86BB-3E3B65B01886}"/>
          </ac:spMkLst>
        </pc:spChg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  <pc:spChg chg="mod">
          <ac:chgData name="Wei Li" userId="fae33518c2e5a771" providerId="LiveId" clId="{83597C3F-9596-424F-880B-060731757A89}" dt="2023-11-12T04:53:17.023" v="300" actId="20577"/>
          <ac:spMkLst>
            <pc:docMk/>
            <pc:sldMk cId="1355953003" sldId="5616"/>
            <ac:spMk id="4" creationId="{AB928B3A-8B07-440E-6532-329534C650BA}"/>
          </ac:spMkLst>
        </pc:spChg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  <pc:spChg chg="mod">
          <ac:chgData name="Wei Li" userId="fae33518c2e5a771" providerId="LiveId" clId="{83597C3F-9596-424F-880B-060731757A89}" dt="2023-11-12T04:49:48.703" v="278"/>
          <ac:spMkLst>
            <pc:docMk/>
            <pc:sldMk cId="4185961323" sldId="5617"/>
            <ac:spMk id="4" creationId="{AB928B3A-8B07-440E-6532-329534C650BA}"/>
          </ac:spMkLst>
        </pc:spChg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  <pc:spChg chg="del">
          <ac:chgData name="Wei Li" userId="fae33518c2e5a771" providerId="LiveId" clId="{83597C3F-9596-424F-880B-060731757A89}" dt="2023-11-12T04:59:50.637" v="303" actId="478"/>
          <ac:spMkLst>
            <pc:docMk/>
            <pc:sldMk cId="3890855024" sldId="5618"/>
            <ac:spMk id="2" creationId="{3421DFAE-E4FA-EB0B-DB52-8CB9E9235B8F}"/>
          </ac:spMkLst>
        </pc:spChg>
        <pc:spChg chg="mod">
          <ac:chgData name="Wei Li" userId="fae33518c2e5a771" providerId="LiveId" clId="{83597C3F-9596-424F-880B-060731757A89}" dt="2023-11-12T05:06:36.726" v="355" actId="14100"/>
          <ac:spMkLst>
            <pc:docMk/>
            <pc:sldMk cId="3890855024" sldId="5618"/>
            <ac:spMk id="3" creationId="{4F3AF343-CBBE-0C47-AE8F-88A9377AEADA}"/>
          </ac:spMkLst>
        </pc:spChg>
        <pc:spChg chg="add del">
          <ac:chgData name="Wei Li" userId="fae33518c2e5a771" providerId="LiveId" clId="{83597C3F-9596-424F-880B-060731757A89}" dt="2023-11-12T04:59:57.094" v="306"/>
          <ac:spMkLst>
            <pc:docMk/>
            <pc:sldMk cId="3890855024" sldId="5618"/>
            <ac:spMk id="5" creationId="{E302ECDE-D414-DD93-C789-3DA6F61FA644}"/>
          </ac:spMkLst>
        </pc:spChg>
        <pc:picChg chg="del">
          <ac:chgData name="Wei Li" userId="fae33518c2e5a771" providerId="LiveId" clId="{83597C3F-9596-424F-880B-060731757A89}" dt="2023-11-12T04:59:05.990" v="302" actId="478"/>
          <ac:picMkLst>
            <pc:docMk/>
            <pc:sldMk cId="3890855024" sldId="5618"/>
            <ac:picMk id="4" creationId="{3C35CE0C-CEBD-86CF-2342-46D280193F3F}"/>
          </ac:picMkLst>
        </pc:picChg>
        <pc:picChg chg="add mod modCrop">
          <ac:chgData name="Wei Li" userId="fae33518c2e5a771" providerId="LiveId" clId="{83597C3F-9596-424F-880B-060731757A89}" dt="2023-11-12T05:06:29.374" v="354" actId="1076"/>
          <ac:picMkLst>
            <pc:docMk/>
            <pc:sldMk cId="3890855024" sldId="5618"/>
            <ac:picMk id="7" creationId="{C4F3D5D1-0142-8EDB-3415-04AB7A8A0995}"/>
          </ac:picMkLst>
        </pc:picChg>
        <pc:picChg chg="add mod">
          <ac:chgData name="Wei Li" userId="fae33518c2e5a771" providerId="LiveId" clId="{83597C3F-9596-424F-880B-060731757A89}" dt="2023-11-12T05:06:45.682" v="357" actId="1076"/>
          <ac:picMkLst>
            <pc:docMk/>
            <pc:sldMk cId="3890855024" sldId="5618"/>
            <ac:picMk id="9" creationId="{079EB425-B733-2259-FEAA-58AE9DAFD638}"/>
          </ac:picMkLst>
        </pc:picChg>
        <pc:picChg chg="add mod">
          <ac:chgData name="Wei Li" userId="fae33518c2e5a771" providerId="LiveId" clId="{83597C3F-9596-424F-880B-060731757A89}" dt="2023-11-12T05:06:39.992" v="356" actId="14100"/>
          <ac:picMkLst>
            <pc:docMk/>
            <pc:sldMk cId="3890855024" sldId="5618"/>
            <ac:picMk id="11" creationId="{2F3E5C10-CE46-6493-FD1F-B9EFB1FC07D4}"/>
          </ac:picMkLst>
        </pc:picChg>
        <pc:picChg chg="add del">
          <ac:chgData name="Wei Li" userId="fae33518c2e5a771" providerId="LiveId" clId="{83597C3F-9596-424F-880B-060731757A89}" dt="2023-11-12T04:59:57.094" v="306"/>
          <ac:picMkLst>
            <pc:docMk/>
            <pc:sldMk cId="3890855024" sldId="5618"/>
            <ac:picMk id="1026" creationId="{B0816BF2-8E24-6A83-5223-9DE600DECB3A}"/>
          </ac:picMkLst>
        </pc:picChg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  <pc:spChg chg="mod">
          <ac:chgData name="Wei Li" userId="fae33518c2e5a771" providerId="LiveId" clId="{83597C3F-9596-424F-880B-060731757A89}" dt="2023-11-12T05:00:48.911" v="315"/>
          <ac:spMkLst>
            <pc:docMk/>
            <pc:sldMk cId="1154389876" sldId="5619"/>
            <ac:spMk id="3" creationId="{4F3AF343-CBBE-0C47-AE8F-88A9377AEADA}"/>
          </ac:spMkLst>
        </pc:spChg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  <pc:spChg chg="mod">
          <ac:chgData name="Wei Li" userId="fae33518c2e5a771" providerId="LiveId" clId="{83597C3F-9596-424F-880B-060731757A89}" dt="2023-11-12T05:07:48.382" v="364" actId="14100"/>
          <ac:spMkLst>
            <pc:docMk/>
            <pc:sldMk cId="4232408352" sldId="5620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7:45.428" v="363" actId="1076"/>
          <ac:picMkLst>
            <pc:docMk/>
            <pc:sldMk cId="4232408352" sldId="5620"/>
            <ac:picMk id="4" creationId="{642EFCD8-A198-E32F-BFD1-0D36FD540B5C}"/>
          </ac:picMkLst>
        </pc:picChg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  <pc:spChg chg="add del">
          <ac:chgData name="Wei Li" userId="fae33518c2e5a771" providerId="LiveId" clId="{83597C3F-9596-424F-880B-060731757A89}" dt="2023-11-12T05:01:54.636" v="322"/>
          <ac:spMkLst>
            <pc:docMk/>
            <pc:sldMk cId="337059822" sldId="5621"/>
            <ac:spMk id="2" creationId="{3E51ACEC-6F4C-0D4F-4EFB-E7F1AC1EDE08}"/>
          </ac:spMkLst>
        </pc:spChg>
        <pc:spChg chg="mod">
          <ac:chgData name="Wei Li" userId="fae33518c2e5a771" providerId="LiveId" clId="{83597C3F-9596-424F-880B-060731757A89}" dt="2023-11-12T05:08:49.587" v="373" actId="27636"/>
          <ac:spMkLst>
            <pc:docMk/>
            <pc:sldMk cId="337059822" sldId="5621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8:36.078" v="368" actId="1076"/>
          <ac:picMkLst>
            <pc:docMk/>
            <pc:sldMk cId="337059822" sldId="5621"/>
            <ac:picMk id="5" creationId="{5FEA37A5-4325-9C7A-077D-36BFE198FC87}"/>
          </ac:picMkLst>
        </pc:picChg>
        <pc:picChg chg="add mod">
          <ac:chgData name="Wei Li" userId="fae33518c2e5a771" providerId="LiveId" clId="{83597C3F-9596-424F-880B-060731757A89}" dt="2023-11-12T05:09:34.670" v="376" actId="1076"/>
          <ac:picMkLst>
            <pc:docMk/>
            <pc:sldMk cId="337059822" sldId="5621"/>
            <ac:picMk id="7" creationId="{28109827-6B29-1854-AE95-40F3CBC767AC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0" creationId="{8AF87EE2-3156-3BE3-C3B7-699F651F6650}"/>
          </ac:picMkLst>
        </pc:picChg>
        <pc:picChg chg="add del">
          <ac:chgData name="Wei Li" userId="fae33518c2e5a771" providerId="LiveId" clId="{83597C3F-9596-424F-880B-060731757A89}" dt="2023-11-12T05:01:54.636" v="322"/>
          <ac:picMkLst>
            <pc:docMk/>
            <pc:sldMk cId="337059822" sldId="5621"/>
            <ac:picMk id="2051" creationId="{752AE5E0-555F-B005-6BA3-3CD4A4864B6D}"/>
          </ac:picMkLst>
        </pc:picChg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  <pc:spChg chg="mod">
          <ac:chgData name="Wei Li" userId="fae33518c2e5a771" providerId="LiveId" clId="{83597C3F-9596-424F-880B-060731757A89}" dt="2023-11-12T05:02:20.107" v="326"/>
          <ac:spMkLst>
            <pc:docMk/>
            <pc:sldMk cId="2698137942" sldId="5622"/>
            <ac:spMk id="3" creationId="{4F3AF343-CBBE-0C47-AE8F-88A9377AEADA}"/>
          </ac:spMkLst>
        </pc:spChg>
        <pc:picChg chg="add mod">
          <ac:chgData name="Wei Li" userId="fae33518c2e5a771" providerId="LiveId" clId="{83597C3F-9596-424F-880B-060731757A89}" dt="2023-11-12T05:09:54.955" v="378" actId="1076"/>
          <ac:picMkLst>
            <pc:docMk/>
            <pc:sldMk cId="2698137942" sldId="5622"/>
            <ac:picMk id="4" creationId="{4D9BD8EA-5AF3-F40B-F98E-BDCAEC12AE1E}"/>
          </ac:picMkLst>
        </pc:picChg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  <pc:spChg chg="del">
          <ac:chgData name="Wei Li" userId="fae33518c2e5a771" providerId="LiveId" clId="{9FD37FFB-7B56-4B72-892B-04314B687B23}" dt="2023-12-17T00:56:44.993" v="14" actId="478"/>
          <ac:spMkLst>
            <pc:docMk/>
            <pc:sldMk cId="3185611366" sldId="271"/>
            <ac:spMk id="2" creationId="{913CD706-9501-6C2E-383E-66A21742C0B3}"/>
          </ac:spMkLst>
        </pc:spChg>
      </pc:sldChg>
      <pc:sldChg chg="modSp mod">
        <pc:chgData name="Wei Li" userId="fae33518c2e5a771" providerId="LiveId" clId="{9FD37FFB-7B56-4B72-892B-04314B687B23}" dt="2023-12-17T01:31:46.800" v="58" actId="14100"/>
        <pc:sldMkLst>
          <pc:docMk/>
          <pc:sldMk cId="1095009189" sldId="273"/>
        </pc:sldMkLst>
        <pc:spChg chg="mod">
          <ac:chgData name="Wei Li" userId="fae33518c2e5a771" providerId="LiveId" clId="{9FD37FFB-7B56-4B72-892B-04314B687B23}" dt="2023-12-17T01:31:46.800" v="58" actId="14100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  <pc:spChg chg="mod">
          <ac:chgData name="Wei Li" userId="fae33518c2e5a771" providerId="LiveId" clId="{9FD37FFB-7B56-4B72-892B-04314B687B23}" dt="2023-12-17T01:33:23.880" v="71" actId="20577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  <pc:spChg chg="mod">
          <ac:chgData name="Wei Li" userId="fae33518c2e5a771" providerId="LiveId" clId="{9FD37FFB-7B56-4B72-892B-04314B687B23}" dt="2023-12-17T00:54:21.338" v="12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9FD37FFB-7B56-4B72-892B-04314B687B23}" dt="2023-12-17T00:53:36.700" v="3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  <pc:spChg chg="mod">
          <ac:chgData name="Wei Li" userId="fae33518c2e5a771" providerId="LiveId" clId="{9FD37FFB-7B56-4B72-892B-04314B687B23}" dt="2023-12-17T01:03:51.835" v="35" actId="20577"/>
          <ac:spMkLst>
            <pc:docMk/>
            <pc:sldMk cId="939554979" sldId="3976"/>
            <ac:spMk id="3" creationId="{89253642-C0DE-7C83-A7A1-3E35788E3CB5}"/>
          </ac:spMkLst>
        </pc:spChg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  <pc:spChg chg="mod">
          <ac:chgData name="Wei Li" userId="fae33518c2e5a771" providerId="LiveId" clId="{9FD37FFB-7B56-4B72-892B-04314B687B23}" dt="2023-12-17T01:04:04.508" v="38" actId="6549"/>
          <ac:spMkLst>
            <pc:docMk/>
            <pc:sldMk cId="1441545845" sldId="4045"/>
            <ac:spMk id="3" creationId="{89253642-C0DE-7C83-A7A1-3E35788E3CB5}"/>
          </ac:spMkLst>
        </pc:spChg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  <pc:spChg chg="mod">
          <ac:chgData name="Wei Li" userId="fae33518c2e5a771" providerId="LiveId" clId="{9FD37FFB-7B56-4B72-892B-04314B687B23}" dt="2023-12-17T01:33:40.283" v="77" actId="6549"/>
          <ac:spMkLst>
            <pc:docMk/>
            <pc:sldMk cId="1355953003" sldId="5616"/>
            <ac:spMk id="4" creationId="{AB928B3A-8B07-440E-6532-329534C650BA}"/>
          </ac:spMkLst>
        </pc:spChg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  <pc:spChg chg="mod">
          <ac:chgData name="Wei Li" userId="fae33518c2e5a771" providerId="LiveId" clId="{9FD37FFB-7B56-4B72-892B-04314B687B23}" dt="2023-12-17T01:33:57.485" v="80" actId="20577"/>
          <ac:spMkLst>
            <pc:docMk/>
            <pc:sldMk cId="4185961323" sldId="5617"/>
            <ac:spMk id="4" creationId="{AB928B3A-8B07-440E-6532-329534C650BA}"/>
          </ac:spMkLst>
        </pc:spChg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  <pc:spChg chg="mod">
          <ac:chgData name="Wei Li" userId="fae33518c2e5a771" providerId="LiveId" clId="{9FD37FFB-7B56-4B72-892B-04314B687B23}" dt="2023-12-17T01:34:10.665" v="82" actId="6549"/>
          <ac:spMkLst>
            <pc:docMk/>
            <pc:sldMk cId="3066494377" sldId="5624"/>
            <ac:spMk id="4" creationId="{AB928B3A-8B07-440E-6532-329534C650BA}"/>
          </ac:spMkLst>
        </pc:spChg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  <pc:spChg chg="mod">
          <ac:chgData name="Wei Li" userId="fae33518c2e5a771" providerId="LiveId" clId="{02F478B9-D74A-4C94-B4F5-05113938DE46}" dt="2024-01-07T03:10:37.552" v="33" actId="122"/>
          <ac:spMkLst>
            <pc:docMk/>
            <pc:sldMk cId="1095009189" sldId="273"/>
            <ac:spMk id="5" creationId="{A3ED9C97-F267-DE60-41C6-4247C4FF8198}"/>
          </ac:spMkLst>
        </pc:spChg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  <pc:spChg chg="mod">
          <ac:chgData name="Wei Li" userId="fae33518c2e5a771" providerId="LiveId" clId="{02F478B9-D74A-4C94-B4F5-05113938DE46}" dt="2024-01-07T03:11:41.030" v="43" actId="255"/>
          <ac:spMkLst>
            <pc:docMk/>
            <pc:sldMk cId="521323180" sldId="3898"/>
            <ac:spMk id="4" creationId="{AB928B3A-8B07-440E-6532-329534C650BA}"/>
          </ac:spMkLst>
        </pc:spChg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  <pc:spChg chg="mod">
          <ac:chgData name="Wei Li" userId="fae33518c2e5a771" providerId="LiveId" clId="{02F478B9-D74A-4C94-B4F5-05113938DE46}" dt="2024-01-07T03:12:38.014" v="56" actId="20577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02F478B9-D74A-4C94-B4F5-05113938DE46}" dt="2024-01-07T03:14:00.045" v="96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  <pc:spChg chg="mod">
          <ac:chgData name="Wei Li" userId="fae33518c2e5a771" providerId="LiveId" clId="{02F478B9-D74A-4C94-B4F5-05113938DE46}" dt="2024-01-07T02:37:14.239" v="11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  <pc:spChg chg="mod">
          <ac:chgData name="Wei Li" userId="fae33518c2e5a771" providerId="LiveId" clId="{02F478B9-D74A-4C94-B4F5-05113938DE46}" dt="2024-01-07T03:12:00.256" v="44"/>
          <ac:spMkLst>
            <pc:docMk/>
            <pc:sldMk cId="1355953003" sldId="5616"/>
            <ac:spMk id="4" creationId="{AB928B3A-8B07-440E-6532-329534C650BA}"/>
          </ac:spMkLst>
        </pc:spChg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  <pc:picChg chg="mod">
          <ac:chgData name="Wei Li" userId="fae33518c2e5a771" providerId="LiveId" clId="{02F478B9-D74A-4C94-B4F5-05113938DE46}" dt="2024-01-07T02:47:45.656" v="21" actId="14100"/>
          <ac:picMkLst>
            <pc:docMk/>
            <pc:sldMk cId="0" sldId="5628"/>
            <ac:picMk id="4" creationId="{00000000-0000-0000-0000-000000000000}"/>
          </ac:picMkLst>
        </pc:picChg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  <pc:picChg chg="mod">
          <ac:chgData name="Wei Li" userId="fae33518c2e5a771" providerId="LiveId" clId="{02F478B9-D74A-4C94-B4F5-05113938DE46}" dt="2024-01-07T02:51:34.097" v="24" actId="14100"/>
          <ac:picMkLst>
            <pc:docMk/>
            <pc:sldMk cId="1833093367" sldId="5629"/>
            <ac:picMk id="7" creationId="{00000000-0000-0000-0000-000000000000}"/>
          </ac:picMkLst>
        </pc:picChg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503BE68-F1C6-41C5-B730-905A4B4EA9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30684-4E84-41CB-8B49-93BBCD063BB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370EF7F-C479-856D-8916-830D7D4A2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8E7E54A-FF86-78BD-18B3-8777BD1AB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590" tIns="43795" rIns="87590" bIns="4379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F7CDA35-EF4F-D767-244B-18FBB1C08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0CA4BF7-59CD-067A-0FB8-424CED635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518B1FB-99A8-C5AD-E763-C0DF5D8F1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E1405-8AA0-46EB-AC4C-790120E57E7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F13A6CE-872D-6FF0-160D-8C15523F2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F5DB2DC-352C-F2E1-7471-8B8B861A7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F747ECC-3B8A-8FFF-7EF7-E1533F891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2EE6C-C1EB-49B6-9A8F-D747224A5E1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DE807A9-F410-5CDB-CAFC-5547C9A9B8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2AFD7CA-6AB1-C80E-A8A8-1F0E18C7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B904D0D-D67B-446B-6161-BB63052C0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E806E-18AC-466D-9E1E-32404E86C0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75FA0646-F0E8-58E2-3838-C86D006E04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5DD7912-9C61-54CE-6AC5-D0BE6DA8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30B9069-2BBD-3AD3-4E07-748C75456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97B94-925D-451F-8F38-96809C2B89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9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26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6E4CA0-5FBE-F8D5-2A1C-6FF9F66F5D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188D72-17AE-AC2E-D17B-DC2925308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12D918-D1A1-7F0F-DE2C-843271387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BC747-DD0E-489F-AE29-2CC33457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77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753D1-862A-9758-2743-9458F43B6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8ECD80-8969-53BF-FF4C-079D7CFE0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EF1B3-6F95-04D8-CC4B-E477BBF5F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4436F-335A-4B95-8DD9-BA20F0912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26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380F1D-98D4-8455-BB59-3FD785116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EF07A1-9B49-5191-00C9-BB2DCECBE7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CB218C-00AB-CE1B-A7C7-59F7A4C94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3AAA1-4097-49C1-B92D-4521320CB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371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6967F1-CFEE-B114-513D-066EDF0F2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29989-04CC-2EA1-39CB-1920C7E74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7C5DF3-C8D4-6F2B-EC75-C46B2F57A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3D35D-A61B-49BC-A37D-8380389CA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9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B2B984C-5ECD-20C5-24BC-FE06C311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058482-0FA1-400C-816E-CEBC53242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F24E48-77DD-771E-6031-53BD39209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DE8A-0FB6-4AE6-92BD-B1C0BDC7D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086E4B-EEFA-4154-5AB2-7134F4BF9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A637AC-EADB-B4BC-4E0C-D798732AD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A758D3-CBAF-61F2-6819-F41AE58A0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9B8C2-4C7D-430A-8A39-8588AB8AE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733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6B3F1F-80A8-A224-3BC5-50B4ECB56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6E9BB3-896E-A3AA-E2BD-13E162B29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74B926-6986-D12F-EEEA-0BC706797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5155C-0E15-4286-BF85-52A1A148B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244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2DFD3B-8169-2F18-7AF9-552E08CC8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E9B81F-088F-4EB3-4FEC-98B14765A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6CD2CE-0AF9-2E3A-7906-478A21487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8980B-B518-45AD-A5C2-E1F98BA95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5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149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32E8B-542C-F8CB-CCAA-BA41721E3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390D2-DB6C-1777-E558-DC7C15900C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72EB3-FD52-D829-8A70-0B1290CFA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44D35-509A-40A1-B57B-B8B92F92F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132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F48256-9425-749A-FE39-855D9CB4E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480474-18AF-E638-3846-671B2BF83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809203-10A3-19CB-7CB5-69A4A384B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3426B-F8E4-4E2A-959C-38792EB68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6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8260AD-E184-4444-A313-D1C683E13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79D23E-7EE6-28D2-BC95-0D2778955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65482B-4A69-F1A7-3A31-6CB76C743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B0174-71F5-4F58-BE22-3801FDD16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57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03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0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4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4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6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B126-235E-4002-9BB4-6DDDBE2CC7A8}" type="datetimeFigureOut">
              <a:rPr lang="zh-CN" altLang="en-US" smtClean="0"/>
              <a:t>2024/2/25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E08C6-1D16-446A-82CB-B8969AF615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80A448-48D4-E458-E2D4-EA6A76871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CB88696-5820-4954-2E2E-21C334687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58B39F-30E7-C763-2108-8FE711B8AD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BFD134-50D3-56FE-E2C2-3C55336F20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4C5561-6024-9637-B41B-6B8159C76F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CB0C07A-3CA2-4AF6-A2A6-5A7926F04D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3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7389-C000-59DF-7F3B-4B8E2154BB19}"/>
              </a:ext>
            </a:extLst>
          </p:cNvPr>
          <p:cNvSpPr txBox="1">
            <a:spLocks/>
          </p:cNvSpPr>
          <p:nvPr/>
        </p:nvSpPr>
        <p:spPr>
          <a:xfrm>
            <a:off x="9297670" y="600648"/>
            <a:ext cx="2509520" cy="120904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j-cs"/>
              </a:rPr>
              <a:t>证道</a:t>
            </a:r>
            <a:endParaRPr kumimoji="0" lang="en-US" altLang="en-US" sz="4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A7D2CB4-B8A7-D514-C5E5-CC7EF294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537" y="137958"/>
            <a:ext cx="33919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Sermon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BE76194-7459-B931-F5F0-8E5FB6B9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81" y="4465245"/>
            <a:ext cx="5597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吳繼揚牧師</a:t>
            </a:r>
            <a:endParaRPr kumimoji="0" lang="en-US" altLang="en-US" sz="54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1F562-3CFA-3F91-2050-A2391DC02709}"/>
              </a:ext>
            </a:extLst>
          </p:cNvPr>
          <p:cNvSpPr txBox="1"/>
          <p:nvPr/>
        </p:nvSpPr>
        <p:spPr>
          <a:xfrm>
            <a:off x="769318" y="1929380"/>
            <a:ext cx="105270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僕人的心志 </a:t>
            </a:r>
            <a:r>
              <a:rPr lang="en-US" altLang="zh-TW" sz="8000" b="1" dirty="0">
                <a:solidFill>
                  <a:schemeClr val="bg1"/>
                </a:solidFill>
                <a:latin typeface="Arial" panose="020B0604020202020204" pitchFamily="34" charset="0"/>
              </a:rPr>
              <a:t>- </a:t>
            </a:r>
            <a:r>
              <a:rPr lang="zh-TW" altLang="en-US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尼西米</a:t>
            </a:r>
            <a:endParaRPr lang="en-US" altLang="zh-CN" sz="8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0" b="1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chemeClr val="bg1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725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2A80D7-43A0-A5CE-1A15-BE32D43687C7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315" name="Text Box 13">
            <a:extLst>
              <a:ext uri="{FF2B5EF4-FFF2-40B4-BE49-F238E27FC236}">
                <a16:creationId xmlns:a16="http://schemas.microsoft.com/office/drawing/2014/main" id="{D962327A-1822-4D3F-6F7A-01E734E1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166688"/>
            <a:ext cx="8934450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仇敌听见我们知道他们的心意、见　神也破坏他们的计谋、就不来了。我们都回到城墙那里、各作各的工。从那日起、我的仆人一半作工、一半拿枪、拿盾牌、拿弓、穿铠甲．官长都站在犹大众人的后边。修造城墙的、扛抬材料的、都一手作工、一手拿兵器。修造的人、都腰间佩刀修造、吹角的人在我旁边。我对贵胄、官长、和其余的人说、这工程浩大、我们在城墙上相离甚远．你们听见角声在那里、就聚集到我们那里去．我们的　神必为我们争战。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4:8-13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0EBAA2DC-9984-97F1-27DE-9E1B7D8B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4" y="4886325"/>
            <a:ext cx="4491037" cy="17843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外扰</a:t>
            </a: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边拿兵器边作工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内乱</a:t>
            </a: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安抚为家人而战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组织</a:t>
            </a: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互相联络与支援</a:t>
            </a:r>
            <a:endParaRPr lang="zh-CN" altLang="en-US" sz="3000" b="1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BB99CB80-B994-E4EC-7890-E06712E3D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886326"/>
            <a:ext cx="35909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CEA2D5-CD6C-E1DA-A339-56D146868250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470D1EB1-4750-08BE-25A8-2DBAA90D9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7489"/>
            <a:ext cx="807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5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.对付社会的不公</a:t>
            </a: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endParaRPr lang="zh-CN" altLang="en-US" sz="2800" b="1">
              <a:solidFill>
                <a:srgbClr val="00FFFF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C7AD77E6-BF74-8E48-9B5B-D9CCFEF2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741364"/>
            <a:ext cx="893445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百姓和他们的妻大大呼号、埋怨他们的弟兄犹大人。有的说、我们和儿女人口众多．要去得粮食度命。有的说、我们典了田地、葡萄园、房屋要得粮食充饥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有的说、我们已经指着田地、葡萄园、借了钱、给王纳税。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我心里筹画、就斥责贵胄、和官长、说、你们各人向弟兄取利。于是我招聚大会攻击他们。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众人说、我们必归还、不再向他们索要、必照你的话行．我就召了祭司来、叫众人起誓、必照着所应许的而行。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5:1-12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1111CE4-0EDF-2AB4-336F-5E8C97725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87975"/>
            <a:ext cx="3886200" cy="11699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帮助穷困者得释放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要求强势者多捐助</a:t>
            </a:r>
            <a:endParaRPr lang="zh-CN" altLang="en-US" sz="3000" b="1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9F1B9711-8325-48C9-908F-C26D01AF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6" y="5067300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9E24A-5A1B-7097-C513-FEB411DD1C08}"/>
              </a:ext>
            </a:extLst>
          </p:cNvPr>
          <p:cNvSpPr/>
          <p:nvPr/>
        </p:nvSpPr>
        <p:spPr>
          <a:xfrm>
            <a:off x="1524001" y="4763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55837FD5-7722-ABCB-03DB-9F15A577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6850"/>
            <a:ext cx="8077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</a:t>
            </a:r>
            <a:r>
              <a:rPr lang="en-US" altLang="zh-TW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V</a:t>
            </a: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重建圣城的完成</a:t>
            </a: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endParaRPr lang="zh-CN" altLang="en-US" sz="3000" b="1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1.牺牲</a:t>
            </a:r>
            <a:r>
              <a:rPr lang="en-US" altLang="zh-CN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捐出薪俸又施恩</a:t>
            </a: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:</a:t>
            </a:r>
            <a:endParaRPr lang="zh-CN" altLang="en-US" sz="2800" b="1">
              <a:solidFill>
                <a:srgbClr val="FFCCCC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15364" name="Text Box 13">
            <a:extLst>
              <a:ext uri="{FF2B5EF4-FFF2-40B4-BE49-F238E27FC236}">
                <a16:creationId xmlns:a16="http://schemas.microsoft.com/office/drawing/2014/main" id="{8D246A26-0995-A0AC-B08B-DBE4F1FC5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1436689"/>
            <a:ext cx="893445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自从我奉派作犹大地的省长、就是从亚达薛西王二十年、直到三十二年、共十二年之久、我与我弟兄都没有吃省长的俸禄。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并且我恒心修造城墙、并没有置买田地．我的仆人也都聚集在那里作工。除了从四围外邦中来的犹大人以外、有犹大平民和官长、一百五十人在我席上吃饭。每日预备一只公牛、六只肥羊．又预备些飞禽、每十日一次、多预备各样的酒．」（尼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14-18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zh-TW" altLang="en-US" sz="30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7FAA9AD4-1064-A845-C152-B4F5DD74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92725"/>
            <a:ext cx="4572000" cy="116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十二年不取省长的薪俸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照顾每日</a:t>
            </a: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150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人每日吃喝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1DF88809-3DFB-9CBC-53E1-34A3D998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222876"/>
            <a:ext cx="3467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C858B6-A2AA-AE8D-C8EE-E3AC54391AFE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3B6379A9-AABF-5F7A-A343-1AA9B721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8077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.拒绝躲避敌人攻击</a:t>
            </a: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endParaRPr lang="zh-CN" altLang="en-US" sz="2800" b="1">
              <a:solidFill>
                <a:srgbClr val="00FFFF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16388" name="Text Box 13">
            <a:extLst>
              <a:ext uri="{FF2B5EF4-FFF2-40B4-BE49-F238E27FC236}">
                <a16:creationId xmlns:a16="http://schemas.microsoft.com/office/drawing/2014/main" id="{10824E26-3F88-F221-08E5-0F6D2F7CB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804863"/>
            <a:ext cx="8934450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参巴拉和基善就打发人来见我、说、请你来、我们在阿挪平原的一个庄村相会。他们却想害我。于是我差遣人去见他们说、我现在办理大工、不能下去．焉能停工、下去见你们呢。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他说、我们不如在　神的殿里会面、将殿门关锁．因为他们要来杀你、就是夜里来杀你。我说、像我这样的人、岂要逃跑呢．像我这样的人、岂能进入殿里保全生命呢．我不进去。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6:2-3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10-11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30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10213B56-85D1-0C86-4C10-3D67D1F5F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72089"/>
            <a:ext cx="4267200" cy="1169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不接受敌人诬陷诡计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不肯到圣殿躲藏暗杀</a:t>
            </a:r>
            <a:endParaRPr lang="zh-CN" altLang="en-US" sz="3000" b="1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6390" name="Picture 7">
            <a:extLst>
              <a:ext uri="{FF2B5EF4-FFF2-40B4-BE49-F238E27FC236}">
                <a16:creationId xmlns:a16="http://schemas.microsoft.com/office/drawing/2014/main" id="{939E67A9-B166-8722-E4A4-1D682C3ED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800600"/>
            <a:ext cx="35671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E2A249-E4DD-FCDE-6FBC-5788D37B6339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761776FD-267F-070E-F225-40D18E5DF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8077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.修城完工大家欢庆</a:t>
            </a: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endParaRPr lang="zh-CN" altLang="en-US" sz="2800" b="1">
              <a:solidFill>
                <a:srgbClr val="00FFFF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C9EF1FCE-65D4-8618-8E22-CE247F7E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35614"/>
            <a:ext cx="4495800" cy="1169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百姓聚集一同听神的话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靠主而得的喜乐是力量</a:t>
            </a:r>
            <a:endParaRPr lang="zh-CN" altLang="en-US" sz="3000" b="1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0BECED8B-A21E-321A-7121-1493809AD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11" t="17487" r="8311" b="893"/>
          <a:stretch>
            <a:fillRect/>
          </a:stretch>
        </p:blipFill>
        <p:spPr bwMode="auto">
          <a:xfrm>
            <a:off x="6934200" y="5283200"/>
            <a:ext cx="30368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3">
            <a:extLst>
              <a:ext uri="{FF2B5EF4-FFF2-40B4-BE49-F238E27FC236}">
                <a16:creationId xmlns:a16="http://schemas.microsoft.com/office/drawing/2014/main" id="{C0E54913-3D2A-86AE-EAB0-7428EEF5C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804864"/>
            <a:ext cx="893445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以禄月二十五日城墙修完了、共修了五十二天。我们一切仇敌、四围的外邦人、听见了便惧怕、愁眉不展．因为见这工作完成、是出乎我们的　神。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到了七月、以色列人住在自己的城里。那时、他们如同一人聚集在水门前的宽阔处、请文士以斯拉、将耶和华借摩西传给以色列人的律法书带来。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又对他们说、你们去吃肥美的、喝甘甜的、有不能预备的、就分给他．因为今日是我们主的圣日．你们不要忧愁、因靠耶和华而得的喜乐是你们的力量。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6:15-16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；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8:1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30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EB97D5-852B-EA0C-04EF-F0FAADA63BB6}"/>
              </a:ext>
            </a:extLst>
          </p:cNvPr>
          <p:cNvSpPr/>
          <p:nvPr/>
        </p:nvSpPr>
        <p:spPr>
          <a:xfrm>
            <a:off x="1512888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41476143-7FD9-41FD-86B4-62BB3FEC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95275"/>
            <a:ext cx="8534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V</a:t>
            </a: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主耶稣的榜样</a:t>
            </a: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endParaRPr lang="zh-CN" altLang="en-US" sz="3000" b="1">
              <a:solidFill>
                <a:srgbClr val="00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0484" name="Text Box 13">
            <a:extLst>
              <a:ext uri="{FF2B5EF4-FFF2-40B4-BE49-F238E27FC236}">
                <a16:creationId xmlns:a16="http://schemas.microsoft.com/office/drawing/2014/main" id="{160AAF0B-1E55-499E-6730-306D3653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933450"/>
            <a:ext cx="89916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「我怎样爱你们、你们也要怎样相爱。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13:34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30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「我给你们作了榜样、叫你们照着我向你们所作的去作。」（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13:15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30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「耶稣被接上升的日子将到、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就定意向耶路撒冷去。」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9:51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3000" b="1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「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祂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为我们舍了自己、要赎我们脱离一切罪恶、又洁净我们、特作自己的子民、热心为善。」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多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2:14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BB9E329F-01C2-11EF-7AB5-08E19181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59414"/>
            <a:ext cx="7848600" cy="1169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爱心</a:t>
            </a: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爱我们到底   领导</a:t>
            </a: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作我们榜样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坚定</a:t>
            </a: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求神的旨意   牺牲</a:t>
            </a: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为要救我们</a:t>
            </a:r>
            <a:endParaRPr lang="en-US" altLang="zh-TW" sz="3000" b="1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23482D-EDCC-2A92-D88A-C998D4507E60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FBE5BB87-A4E9-19EA-D6A3-FDB10011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489" y="508001"/>
            <a:ext cx="4598987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en-US" altLang="zh-CN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领袖应当一边工作一边祷告，计画分享给大家，并呼吁一起来建造。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要面对自己的家来建造，凡事不怕敌人的惊吓，坚定不移的做下去，将自己的与人分享。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学习基督的榜样， 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TW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爱心</a:t>
            </a:r>
            <a:r>
              <a:rPr lang="en-US" altLang="zh-CN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爱我们到底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领导</a:t>
            </a:r>
            <a:r>
              <a:rPr lang="en-US" altLang="zh-CN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作我们榜样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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坚定</a:t>
            </a:r>
            <a:r>
              <a:rPr lang="en-US" altLang="zh-CN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求神的旨意 </a:t>
            </a:r>
          </a:p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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牺牲</a:t>
            </a:r>
            <a:r>
              <a:rPr lang="en-US" altLang="zh-CN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CN" altLang="en-US" sz="3000" b="1">
                <a:solidFill>
                  <a:srgbClr val="E1FFF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为要救我们</a:t>
            </a:r>
          </a:p>
        </p:txBody>
      </p:sp>
      <p:pic>
        <p:nvPicPr>
          <p:cNvPr id="22532" name="Picture 4" descr="F:\Documents and Settings\My Pictures\New  Testament\Jesus1.JPG">
            <a:extLst>
              <a:ext uri="{FF2B5EF4-FFF2-40B4-BE49-F238E27FC236}">
                <a16:creationId xmlns:a16="http://schemas.microsoft.com/office/drawing/2014/main" id="{FA15CFB1-BEA2-AA6E-FEF1-B42C93E5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89026"/>
            <a:ext cx="38036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274B77B9-AA0C-AFD4-1849-8E484A74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2286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 2" panose="05020102010507070707" pitchFamily="18" charset="2"/>
              </a:rPr>
              <a:t>VI</a:t>
            </a:r>
            <a:r>
              <a:rPr lang="en-US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 2" panose="05020102010507070707" pitchFamily="18" charset="2"/>
              </a:rPr>
              <a:t>.</a:t>
            </a:r>
            <a:r>
              <a:rPr lang="zh-TW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 2" panose="05020102010507070707" pitchFamily="18" charset="2"/>
              </a:rPr>
              <a:t>结论</a:t>
            </a:r>
            <a:r>
              <a:rPr lang="en-US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 2" panose="05020102010507070707" pitchFamily="18" charset="2"/>
              </a:rPr>
              <a:t>﹕</a:t>
            </a:r>
            <a:endParaRPr lang="en-US" altLang="en-US" sz="3000" b="1">
              <a:solidFill>
                <a:srgbClr val="00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496A51D6-EA2D-195F-5C26-54438ACC5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6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1">
                <a:solidFill>
                  <a:srgbClr val="000000"/>
                </a:solidFill>
                <a:latin typeface="TSC UKai M TT" pitchFamily="49" charset="-122"/>
                <a:ea typeface="TSC UKai M TT" pitchFamily="49" charset="-122"/>
              </a:rPr>
              <a:t> </a:t>
            </a:r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319FDB0B-5D6D-077F-2B8F-2A9ACE3E8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48000"/>
            <a:ext cx="16002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44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终结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6E6C584-CA89-B5A9-E09E-904B25AEC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922338"/>
            <a:ext cx="9144000" cy="433432"/>
          </a:xfrm>
          <a:prstGeom prst="rect">
            <a:avLst/>
          </a:prstGeom>
          <a:solidFill>
            <a:srgbClr val="FF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1740" rIns="0" bIns="31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4581" name="Rectangle 6">
            <a:extLst>
              <a:ext uri="{FF2B5EF4-FFF2-40B4-BE49-F238E27FC236}">
                <a16:creationId xmlns:a16="http://schemas.microsoft.com/office/drawing/2014/main" id="{37062672-29E0-09C4-88A3-FE6C4C8E1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188" y="922338"/>
            <a:ext cx="9144000" cy="433432"/>
          </a:xfrm>
          <a:prstGeom prst="rect">
            <a:avLst/>
          </a:prstGeom>
          <a:solidFill>
            <a:srgbClr val="FF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1740" rIns="0" bIns="31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BB30B7E-FD7D-AB94-9B50-F889C2A7C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006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2400" b="1">
              <a:solidFill>
                <a:srgbClr val="000000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56E0C05-57E8-FA53-EB4C-AAAA51FE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6" y="3581401"/>
            <a:ext cx="5173663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zh-TW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尼</a:t>
            </a:r>
            <a:r>
              <a:rPr lang="en-US" altLang="zh-TW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en-US" altLang="zh-TW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30-33</a:t>
            </a:r>
            <a:endParaRPr lang="en-US" altLang="zh-CN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100" name="Picture 5" descr="E:\IMAGES.WMF\RELIGION\CHRISTIN\RELCR013.WMF">
            <a:extLst>
              <a:ext uri="{FF2B5EF4-FFF2-40B4-BE49-F238E27FC236}">
                <a16:creationId xmlns:a16="http://schemas.microsoft.com/office/drawing/2014/main" id="{C376D1D8-9BFA-F9D6-27EF-CDA4F34C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9388"/>
            <a:ext cx="20955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6E57DF3E-9AC5-ECA5-298E-3D56D715E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98739"/>
            <a:ext cx="70866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TW" altLang="en-US" sz="44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僕人的心志</a:t>
            </a:r>
            <a:r>
              <a:rPr lang="en-US" altLang="zh-TW" sz="44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—</a:t>
            </a:r>
            <a:r>
              <a:rPr lang="zh-TW" altLang="en-US" sz="44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尼希米</a:t>
            </a:r>
            <a:r>
              <a:rPr lang="en-US" altLang="zh-TW" sz="4400" b="1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(4)</a:t>
            </a:r>
          </a:p>
        </p:txBody>
      </p:sp>
      <p:sp>
        <p:nvSpPr>
          <p:cNvPr id="4102" name="TextBox 1">
            <a:extLst>
              <a:ext uri="{FF2B5EF4-FFF2-40B4-BE49-F238E27FC236}">
                <a16:creationId xmlns:a16="http://schemas.microsoft.com/office/drawing/2014/main" id="{7D360462-0617-3B88-320A-B1F3C94C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6124575"/>
            <a:ext cx="56372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2/23-25/2024</a:t>
            </a:r>
            <a:r>
              <a:rPr lang="zh-TW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莱城基督教会</a:t>
            </a:r>
            <a:endParaRPr lang="en-US" altLang="en-US" sz="3000" b="1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BAF98E-8C45-F01C-EF5D-7558E0C6DCDD}"/>
              </a:ext>
            </a:extLst>
          </p:cNvPr>
          <p:cNvSpPr/>
          <p:nvPr/>
        </p:nvSpPr>
        <p:spPr>
          <a:xfrm>
            <a:off x="1512888" y="-287338"/>
            <a:ext cx="9155113" cy="685800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539ED3A-E6C9-82C4-88BF-E02EAFDE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8077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400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I.</a:t>
            </a:r>
            <a:r>
              <a:rPr lang="zh-TW" altLang="en-US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前言</a:t>
            </a:r>
            <a:r>
              <a:rPr lang="en-US" altLang="zh-TW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endParaRPr lang="zh-CN" altLang="en-US" sz="2800" b="1">
              <a:solidFill>
                <a:srgbClr val="66FFFF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6148" name="Text Box 13">
            <a:extLst>
              <a:ext uri="{FF2B5EF4-FFF2-40B4-BE49-F238E27FC236}">
                <a16:creationId xmlns:a16="http://schemas.microsoft.com/office/drawing/2014/main" id="{22A4E461-3870-A3A5-7903-66F9A4457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49314"/>
            <a:ext cx="86106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仆人的特质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: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亲近神的摩西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--</a:t>
            </a:r>
            <a:r>
              <a:rPr lang="zh-CN" altLang="en-US" sz="3000" b="1">
                <a:solidFill>
                  <a:srgbClr val="FFCCCC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倚靠，谦和，代求，担罪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事奉神的约书亚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FFCCCC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忠诚，勇敢，顺从，嫉恶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传福音的迦勒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FFCCCC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信心，专一，鼓励，老壮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求复兴的尼希米</a:t>
            </a:r>
            <a:r>
              <a:rPr lang="en-US" altLang="zh-CN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—</a:t>
            </a:r>
            <a:r>
              <a:rPr lang="zh-CN" altLang="en-US" sz="3000" b="1">
                <a:solidFill>
                  <a:srgbClr val="FFCCCC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爱心，领导，坚定，牺牲</a:t>
            </a:r>
            <a:endParaRPr lang="zh-CN" altLang="en-US" sz="3000" b="1">
              <a:solidFill>
                <a:srgbClr val="FFCC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379EA898-8E67-24DB-D66E-EDC455A0A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38625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BBCD07-5580-7B58-33CE-33F1AC5C028C}"/>
              </a:ext>
            </a:extLst>
          </p:cNvPr>
          <p:cNvSpPr/>
          <p:nvPr/>
        </p:nvSpPr>
        <p:spPr>
          <a:xfrm>
            <a:off x="1524001" y="4763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613B70C-4A16-9FBA-8CD1-2912193A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65114"/>
            <a:ext cx="80772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II.</a:t>
            </a:r>
            <a:r>
              <a:rPr lang="zh-CN" altLang="en-US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在异地宫廷为官</a:t>
            </a: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endParaRPr lang="zh-CN" altLang="en-US" sz="3000" b="1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1.爱心</a:t>
            </a:r>
            <a:r>
              <a:rPr lang="en-US" altLang="zh-CN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--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满腔爱火的尼希米</a:t>
            </a: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endParaRPr lang="zh-CN" altLang="en-US" sz="2800" b="1">
              <a:solidFill>
                <a:srgbClr val="FFCCCC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7172" name="Text Box 13">
            <a:extLst>
              <a:ext uri="{FF2B5EF4-FFF2-40B4-BE49-F238E27FC236}">
                <a16:creationId xmlns:a16="http://schemas.microsoft.com/office/drawing/2014/main" id="{CA5A646C-F653-C5B1-7C91-7E39B846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1527176"/>
            <a:ext cx="89344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时、有我一个弟兄哈拿尼、同着几个人从犹大来．我问他们那些被掳归回剩下逃脱的犹大人、和耶路撒冷的光景。他们对我说、那些被掳归回剩下的人、在犹大省遭大难、受凌辱．并且耶路撒冷的城墙拆毁、城门被火焚烧。我听见这话、就坐下哭泣、悲哀几日．在天上的神面前禁食祈祷说、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1:2-4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489DB5A9-958A-6E47-5DBF-1E7FE6CCE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257800"/>
            <a:ext cx="3886200" cy="11699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身在异域心事奉神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为族人受害而忧伤</a:t>
            </a:r>
            <a:endParaRPr lang="zh-CN" altLang="en-US" sz="3000" b="1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7174" name="Picture 1">
            <a:extLst>
              <a:ext uri="{FF2B5EF4-FFF2-40B4-BE49-F238E27FC236}">
                <a16:creationId xmlns:a16="http://schemas.microsoft.com/office/drawing/2014/main" id="{F6FFE54C-58CA-8AE8-ED05-C6E8131F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51363"/>
            <a:ext cx="3505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51759D4-176C-7E81-85B0-5EEBC91E0071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B6BB6154-3EAD-68E2-52B0-BCD9CA6B7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7489"/>
            <a:ext cx="807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.一边工作一边祷告</a:t>
            </a: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endParaRPr lang="zh-CN" altLang="en-US" sz="2800" b="1">
              <a:solidFill>
                <a:srgbClr val="00FFFF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8196" name="Text Box 13">
            <a:extLst>
              <a:ext uri="{FF2B5EF4-FFF2-40B4-BE49-F238E27FC236}">
                <a16:creationId xmlns:a16="http://schemas.microsoft.com/office/drawing/2014/main" id="{41DBF932-BD64-7D35-1A76-CE780D901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801689"/>
            <a:ext cx="8934450" cy="386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王对我说、你既没有病、为甚么面带愁容呢．这不是别的、必是你心中愁烦。于是我甚惧怕。我对王说、愿王万岁．我列祖坟墓所在的那城荒凉、城门被火焚烧、我岂能面无愁容么。王问我说、你要求甚么。于是我默祷天上的　神。我对王说、仆人若在王眼前蒙恩、王若喜欢、求王差遣我往犹大、到我列祖坟墓所在的那城去．我好重新建造。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2:2-5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098BB2E-AE31-2CC5-DF56-8FE0F7362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00"/>
            <a:ext cx="3886200" cy="11699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在压力中仍依靠神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勇敢诚实提出心愿</a:t>
            </a:r>
            <a:endParaRPr lang="zh-CN" altLang="en-US" sz="3000" b="1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E25578BB-1759-0498-E78B-2F320B0EB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116389"/>
            <a:ext cx="35814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3E3A5C-8BB4-14A7-1D94-655DF6EE0C5D}"/>
              </a:ext>
            </a:extLst>
          </p:cNvPr>
          <p:cNvSpPr/>
          <p:nvPr/>
        </p:nvSpPr>
        <p:spPr>
          <a:xfrm>
            <a:off x="1524001" y="4763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C9D53D1A-F569-F617-8164-9D9DACF4E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65114"/>
            <a:ext cx="80772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</a:t>
            </a: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II.</a:t>
            </a:r>
            <a:r>
              <a:rPr lang="zh-CN" altLang="en-US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重建圣城的开始</a:t>
            </a:r>
            <a:r>
              <a:rPr lang="en-US" altLang="zh-CN" sz="3000" b="1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endParaRPr lang="zh-CN" altLang="en-US" sz="3000" b="1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1.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观察了解布置计画</a:t>
            </a:r>
            <a:r>
              <a:rPr lang="en-US" altLang="zh-CN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:</a:t>
            </a:r>
            <a:endParaRPr lang="zh-CN" altLang="en-US" sz="2800" b="1">
              <a:solidFill>
                <a:srgbClr val="FFCCCC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C471BFC1-F8A9-07BB-38ED-97167F54C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05438"/>
            <a:ext cx="4114800" cy="1168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仔细观察和分析现状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计画从领受异象开始</a:t>
            </a:r>
            <a:endParaRPr lang="en-US" altLang="zh-TW" sz="3000" b="1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059B4943-AB85-B8E5-ECC7-9D8388238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4956175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3">
            <a:extLst>
              <a:ext uri="{FF2B5EF4-FFF2-40B4-BE49-F238E27FC236}">
                <a16:creationId xmlns:a16="http://schemas.microsoft.com/office/drawing/2014/main" id="{37141D1E-D622-F5CA-7927-565DA5A70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1435100"/>
            <a:ext cx="89344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我夜间起来、有几个人也一同起来．但　神使我心里要为耶路撒冷作甚么事、我并没有告诉人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了我骑的牲口以外、也没有别的牲口在我那里。当夜我出了谷门、往野狗井去、到了粪厂门、察看耶路撒冷的城墙、见城墙拆毁、城门被火焚烧。我又往前、到了泉门、和王池．但所骑的牲口没有地方过去。于是夜间沿溪而上、察看城墙．又转身、进入谷门、就回来了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2:12-15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394832-45D6-2625-C975-7D509E575BCB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422152FB-82FB-9621-8609-B98DA1296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7489"/>
            <a:ext cx="807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2.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领导</a:t>
            </a:r>
            <a:r>
              <a:rPr lang="en-US" altLang="zh-CN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--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呼吁百姓一起建造</a:t>
            </a:r>
            <a:r>
              <a:rPr lang="en-US" altLang="zh-CN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:</a:t>
            </a:r>
            <a:endParaRPr lang="zh-CN" altLang="en-US" sz="2800" b="1">
              <a:solidFill>
                <a:srgbClr val="00FFFF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10244" name="Text Box 13">
            <a:extLst>
              <a:ext uri="{FF2B5EF4-FFF2-40B4-BE49-F238E27FC236}">
                <a16:creationId xmlns:a16="http://schemas.microsoft.com/office/drawing/2014/main" id="{8391D406-63A1-6B3B-53F3-F44E7634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771526"/>
            <a:ext cx="893445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以后、我对他们说、我们所遭的难、耶路撒冷怎样荒凉、城门被火焚烧、你们都看见了．来吧、我们重建耶路撒冷的城墙、免得再受凌辱。我告诉他们我　神施恩的手怎样帮助我、并王对我所说的话．他们就说、我们起来建造吧。于是他们奋勇作这善工。但和伦人参巴拉、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听见就嗤笑我们、藐视我们、说、你们作甚么呢．要背叛王么。我回答他们说、天上的　神必使我们亨通．我们作他仆人的、要起来建造．你们却在耶路撒冷无分、无权、无记念。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2:17-20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9DA8FFE1-1C40-D59A-1506-91136BFC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56250"/>
            <a:ext cx="4267200" cy="11699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用自己见证鼓励大家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拒绝仇敌的见缝插针</a:t>
            </a:r>
            <a:endParaRPr lang="zh-CN" altLang="en-US" sz="3000" b="1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56F255E6-A330-2A04-CD21-F516967E1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9731" r="5882" b="25296"/>
          <a:stretch>
            <a:fillRect/>
          </a:stretch>
        </p:blipFill>
        <p:spPr bwMode="auto">
          <a:xfrm>
            <a:off x="7848600" y="548005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2F4BE0-CA33-43A7-608C-1FAC83EBAF67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4AE3D4E5-9F4D-6DAE-3A75-A709C42F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7489"/>
            <a:ext cx="807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3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.个人对着自己修造</a:t>
            </a: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endParaRPr lang="zh-CN" altLang="en-US" sz="2800" b="1">
              <a:solidFill>
                <a:srgbClr val="00FFFF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11268" name="Text Box 13">
            <a:extLst>
              <a:ext uri="{FF2B5EF4-FFF2-40B4-BE49-F238E27FC236}">
                <a16:creationId xmlns:a16="http://schemas.microsoft.com/office/drawing/2014/main" id="{A675497B-78A8-E85F-2263-38E135CED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771525"/>
            <a:ext cx="89344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那时、大祭司以利亚实、和他的弟兄众祭司、起来建立羊门、分别为圣、安立门扇、又筑城墙到哈米亚楼、直到哈楠业楼、分别为圣。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从马门往上、众祭司各对自己的房屋修造。其次是音麦的儿子撒督、对着自己的房屋修造。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3:1,28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DBCDDF31-2D17-E4BF-0C27-811129A18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7800"/>
            <a:ext cx="3886200" cy="11699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</a:t>
            </a: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作领袖的率先士卒</a:t>
            </a:r>
          </a:p>
          <a:p>
            <a:pPr defTabSz="914400" fontAlgn="base">
              <a:spcBef>
                <a:spcPts val="12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从重整自己家开始</a:t>
            </a:r>
            <a:endParaRPr lang="zh-CN" altLang="en-US" sz="3000" b="1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E1DFABAA-1366-CEC2-4125-18072E9F3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89"/>
          <a:stretch>
            <a:fillRect/>
          </a:stretch>
        </p:blipFill>
        <p:spPr bwMode="auto">
          <a:xfrm>
            <a:off x="6629400" y="3352800"/>
            <a:ext cx="3429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B594A3-F5F2-0ED3-C197-ED6DA21CC859}"/>
              </a:ext>
            </a:extLst>
          </p:cNvPr>
          <p:cNvSpPr/>
          <p:nvPr/>
        </p:nvSpPr>
        <p:spPr>
          <a:xfrm>
            <a:off x="1524001" y="0"/>
            <a:ext cx="9155113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003300"/>
              </a:gs>
              <a:gs pos="100000">
                <a:srgbClr val="008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5565B4F9-3C78-1E91-E6AF-A3516E69C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7489"/>
            <a:ext cx="807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7559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7559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755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559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4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.坚定</a:t>
            </a:r>
            <a:r>
              <a:rPr lang="en-US" altLang="zh-CN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--</a:t>
            </a:r>
            <a:r>
              <a:rPr lang="zh-CN" altLang="en-US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解决种种的危机</a:t>
            </a:r>
            <a:r>
              <a:rPr lang="en-US" altLang="zh-TW" sz="3000" b="1">
                <a:solidFill>
                  <a:srgbClr val="00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endParaRPr lang="zh-CN" altLang="en-US" sz="2800" b="1">
              <a:solidFill>
                <a:srgbClr val="00FFFF"/>
              </a:solidFill>
              <a:latin typeface="TSC UKai M TT" pitchFamily="49" charset="-122"/>
              <a:ea typeface="TSC UKai M TT" pitchFamily="49" charset="-122"/>
            </a:endParaRPr>
          </a:p>
        </p:txBody>
      </p:sp>
      <p:sp>
        <p:nvSpPr>
          <p:cNvPr id="12292" name="Text Box 13">
            <a:extLst>
              <a:ext uri="{FF2B5EF4-FFF2-40B4-BE49-F238E27FC236}">
                <a16:creationId xmlns:a16="http://schemas.microsoft.com/office/drawing/2014/main" id="{2D54ED2D-8CC9-5492-2F59-5C22DF64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771525"/>
            <a:ext cx="893445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9250" indent="-3492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「</a:t>
            </a:r>
            <a:r>
              <a:rPr lang="zh-CN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大家同谋要来攻击耶路撒冷、使城内扰乱。然而我们祷告我们的　神、又因他们的缘故、就派人看守、昼夜防备。犹大人说、灰土尚多、扛抬的人力气已经衰败、所以我们不能建造城墙。我们的敌人且说、趁他们不知、不见、我们进入他们中间、杀他们、使工作止住。那靠近敌人居住的犹大人、十次从各处来见我们说、你们必要回到我们那里。所以我使百姓各按宗族、拿刀、拿枪、拿弓站在城墙后边低洼的空处。我察看了、就起来对贵胄、官长、和其余的人说、不要怕他们、当记念主是大而可畏的．你们要为弟兄、儿女、妻子、家产争战。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」（尼</a:t>
            </a:r>
            <a:r>
              <a:rPr lang="en-US" altLang="zh-TW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4:8-14</a:t>
            </a:r>
            <a:r>
              <a:rPr lang="zh-TW" altLang="en-US" sz="3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2071</TotalTime>
  <Words>2746</Words>
  <Application>Microsoft Office PowerPoint</Application>
  <PresentationFormat>Widescreen</PresentationFormat>
  <Paragraphs>80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KaiTi</vt:lpstr>
      <vt:lpstr>新細明體</vt:lpstr>
      <vt:lpstr>SimSun</vt:lpstr>
      <vt:lpstr>SimSun</vt:lpstr>
      <vt:lpstr>TSC UKai M TT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eli</cp:lastModifiedBy>
  <cp:revision>271</cp:revision>
  <dcterms:created xsi:type="dcterms:W3CDTF">2018-06-05T19:05:47Z</dcterms:created>
  <dcterms:modified xsi:type="dcterms:W3CDTF">2024-02-25T22:50:39Z</dcterms:modified>
</cp:coreProperties>
</file>